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1683325" cy="45005625"/>
  <p:notesSz cx="6858000" cy="9144000"/>
  <p:defaultTextStyle>
    <a:defPPr>
      <a:defRPr lang="fr-FR"/>
    </a:defPPr>
    <a:lvl1pPr marL="0" algn="l" defTabSz="47351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1pPr>
    <a:lvl2pPr marL="2367587" algn="l" defTabSz="47351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2pPr>
    <a:lvl3pPr marL="4735180" algn="l" defTabSz="47351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3pPr>
    <a:lvl4pPr marL="7102767" algn="l" defTabSz="47351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4pPr>
    <a:lvl5pPr marL="9470354" algn="l" defTabSz="47351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5pPr>
    <a:lvl6pPr marL="11837941" algn="l" defTabSz="47351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6pPr>
    <a:lvl7pPr marL="14205534" algn="l" defTabSz="47351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7pPr>
    <a:lvl8pPr marL="16573121" algn="l" defTabSz="47351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8pPr>
    <a:lvl9pPr marL="18940708" algn="l" defTabSz="47351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4175">
          <p15:clr>
            <a:srgbClr val="A4A3A4"/>
          </p15:clr>
        </p15:guide>
        <p15:guide id="2" pos="99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1"/>
  </p:normalViewPr>
  <p:slideViewPr>
    <p:cSldViewPr>
      <p:cViewPr>
        <p:scale>
          <a:sx n="35" d="100"/>
          <a:sy n="35" d="100"/>
        </p:scale>
        <p:origin x="252" y="7086"/>
      </p:cViewPr>
      <p:guideLst>
        <p:guide orient="horz" pos="14175"/>
        <p:guide pos="997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76250" y="13980924"/>
            <a:ext cx="26930826" cy="9647039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752499" y="25503187"/>
            <a:ext cx="22178328" cy="1150143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67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35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102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70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837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2055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573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9407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58C-633F-4B6A-99B9-26743A0C2DD7}" type="datetimeFigureOut">
              <a:rPr lang="fr-FR" smtClean="0"/>
              <a:pPr/>
              <a:t>25/04/2023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00BA-7B29-4F03-8D2C-B571E03257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58C-633F-4B6A-99B9-26743A0C2DD7}" type="datetimeFigureOut">
              <a:rPr lang="fr-FR" smtClean="0"/>
              <a:pPr/>
              <a:t>25/04/2023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00BA-7B29-4F03-8D2C-B571E03257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2970411" y="1802322"/>
            <a:ext cx="7128748" cy="38400633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584167" y="1802322"/>
            <a:ext cx="20858189" cy="3840063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58C-633F-4B6A-99B9-26743A0C2DD7}" type="datetimeFigureOut">
              <a:rPr lang="fr-FR" smtClean="0"/>
              <a:pPr/>
              <a:t>25/04/2023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00BA-7B29-4F03-8D2C-B571E03257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58C-633F-4B6A-99B9-26743A0C2DD7}" type="datetimeFigureOut">
              <a:rPr lang="fr-FR" smtClean="0"/>
              <a:pPr/>
              <a:t>25/04/2023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00BA-7B29-4F03-8D2C-B571E03257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02765" y="28920285"/>
            <a:ext cx="26930826" cy="8938617"/>
          </a:xfrm>
        </p:spPr>
        <p:txBody>
          <a:bodyPr anchor="t"/>
          <a:lstStyle>
            <a:lvl1pPr algn="l">
              <a:defRPr sz="207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02765" y="19075314"/>
            <a:ext cx="26930826" cy="9844977"/>
          </a:xfrm>
        </p:spPr>
        <p:txBody>
          <a:bodyPr anchor="b"/>
          <a:lstStyle>
            <a:lvl1pPr marL="0" indent="0">
              <a:buNone/>
              <a:defRPr sz="10400">
                <a:solidFill>
                  <a:schemeClr val="tx1">
                    <a:tint val="75000"/>
                  </a:schemeClr>
                </a:solidFill>
              </a:defRPr>
            </a:lvl1pPr>
            <a:lvl2pPr marL="2367587" indent="0">
              <a:buNone/>
              <a:defRPr sz="9300">
                <a:solidFill>
                  <a:schemeClr val="tx1">
                    <a:tint val="75000"/>
                  </a:schemeClr>
                </a:solidFill>
              </a:defRPr>
            </a:lvl2pPr>
            <a:lvl3pPr marL="4735180" indent="0">
              <a:buNone/>
              <a:defRPr sz="8300">
                <a:solidFill>
                  <a:schemeClr val="tx1">
                    <a:tint val="75000"/>
                  </a:schemeClr>
                </a:solidFill>
              </a:defRPr>
            </a:lvl3pPr>
            <a:lvl4pPr marL="7102767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4pPr>
            <a:lvl5pPr marL="9470354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5pPr>
            <a:lvl6pPr marL="1183794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6pPr>
            <a:lvl7pPr marL="14205534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7pPr>
            <a:lvl8pPr marL="1657312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8pPr>
            <a:lvl9pPr marL="18940708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58C-633F-4B6A-99B9-26743A0C2DD7}" type="datetimeFigureOut">
              <a:rPr lang="fr-FR" smtClean="0"/>
              <a:pPr/>
              <a:t>25/04/2023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00BA-7B29-4F03-8D2C-B571E03257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584167" y="10501323"/>
            <a:ext cx="13993469" cy="29701632"/>
          </a:xfrm>
        </p:spPr>
        <p:txBody>
          <a:bodyPr/>
          <a:lstStyle>
            <a:lvl1pPr>
              <a:defRPr sz="14500"/>
            </a:lvl1pPr>
            <a:lvl2pPr>
              <a:defRPr sz="12400"/>
            </a:lvl2pPr>
            <a:lvl3pPr>
              <a:defRPr sz="10400"/>
            </a:lvl3pPr>
            <a:lvl4pPr>
              <a:defRPr sz="9300"/>
            </a:lvl4pPr>
            <a:lvl5pPr>
              <a:defRPr sz="9300"/>
            </a:lvl5pPr>
            <a:lvl6pPr>
              <a:defRPr sz="9300"/>
            </a:lvl6pPr>
            <a:lvl7pPr>
              <a:defRPr sz="9300"/>
            </a:lvl7pPr>
            <a:lvl8pPr>
              <a:defRPr sz="9300"/>
            </a:lvl8pPr>
            <a:lvl9pPr>
              <a:defRPr sz="9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6105691" y="10501323"/>
            <a:ext cx="13993469" cy="29701632"/>
          </a:xfrm>
        </p:spPr>
        <p:txBody>
          <a:bodyPr/>
          <a:lstStyle>
            <a:lvl1pPr>
              <a:defRPr sz="14500"/>
            </a:lvl1pPr>
            <a:lvl2pPr>
              <a:defRPr sz="12400"/>
            </a:lvl2pPr>
            <a:lvl3pPr>
              <a:defRPr sz="10400"/>
            </a:lvl3pPr>
            <a:lvl4pPr>
              <a:defRPr sz="9300"/>
            </a:lvl4pPr>
            <a:lvl5pPr>
              <a:defRPr sz="9300"/>
            </a:lvl5pPr>
            <a:lvl6pPr>
              <a:defRPr sz="9300"/>
            </a:lvl6pPr>
            <a:lvl7pPr>
              <a:defRPr sz="9300"/>
            </a:lvl7pPr>
            <a:lvl8pPr>
              <a:defRPr sz="9300"/>
            </a:lvl8pPr>
            <a:lvl9pPr>
              <a:defRPr sz="9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58C-633F-4B6A-99B9-26743A0C2DD7}" type="datetimeFigureOut">
              <a:rPr lang="fr-FR" smtClean="0"/>
              <a:pPr/>
              <a:t>25/04/2023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00BA-7B29-4F03-8D2C-B571E03257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84167" y="10074179"/>
            <a:ext cx="13998971" cy="4198438"/>
          </a:xfrm>
        </p:spPr>
        <p:txBody>
          <a:bodyPr anchor="b"/>
          <a:lstStyle>
            <a:lvl1pPr marL="0" indent="0">
              <a:buNone/>
              <a:defRPr sz="12400" b="1"/>
            </a:lvl1pPr>
            <a:lvl2pPr marL="2367587" indent="0">
              <a:buNone/>
              <a:defRPr sz="10400" b="1"/>
            </a:lvl2pPr>
            <a:lvl3pPr marL="4735180" indent="0">
              <a:buNone/>
              <a:defRPr sz="9300" b="1"/>
            </a:lvl3pPr>
            <a:lvl4pPr marL="7102767" indent="0">
              <a:buNone/>
              <a:defRPr sz="8300" b="1"/>
            </a:lvl4pPr>
            <a:lvl5pPr marL="9470354" indent="0">
              <a:buNone/>
              <a:defRPr sz="8300" b="1"/>
            </a:lvl5pPr>
            <a:lvl6pPr marL="11837941" indent="0">
              <a:buNone/>
              <a:defRPr sz="8300" b="1"/>
            </a:lvl6pPr>
            <a:lvl7pPr marL="14205534" indent="0">
              <a:buNone/>
              <a:defRPr sz="8300" b="1"/>
            </a:lvl7pPr>
            <a:lvl8pPr marL="16573121" indent="0">
              <a:buNone/>
              <a:defRPr sz="8300" b="1"/>
            </a:lvl8pPr>
            <a:lvl9pPr marL="18940708" indent="0">
              <a:buNone/>
              <a:defRPr sz="83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84167" y="14272618"/>
            <a:ext cx="13998971" cy="25930327"/>
          </a:xfrm>
        </p:spPr>
        <p:txBody>
          <a:bodyPr/>
          <a:lstStyle>
            <a:lvl1pPr>
              <a:defRPr sz="12400"/>
            </a:lvl1pPr>
            <a:lvl2pPr>
              <a:defRPr sz="10400"/>
            </a:lvl2pPr>
            <a:lvl3pPr>
              <a:defRPr sz="93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6094694" y="10074179"/>
            <a:ext cx="14004470" cy="4198438"/>
          </a:xfrm>
        </p:spPr>
        <p:txBody>
          <a:bodyPr anchor="b"/>
          <a:lstStyle>
            <a:lvl1pPr marL="0" indent="0">
              <a:buNone/>
              <a:defRPr sz="12400" b="1"/>
            </a:lvl1pPr>
            <a:lvl2pPr marL="2367587" indent="0">
              <a:buNone/>
              <a:defRPr sz="10400" b="1"/>
            </a:lvl2pPr>
            <a:lvl3pPr marL="4735180" indent="0">
              <a:buNone/>
              <a:defRPr sz="9300" b="1"/>
            </a:lvl3pPr>
            <a:lvl4pPr marL="7102767" indent="0">
              <a:buNone/>
              <a:defRPr sz="8300" b="1"/>
            </a:lvl4pPr>
            <a:lvl5pPr marL="9470354" indent="0">
              <a:buNone/>
              <a:defRPr sz="8300" b="1"/>
            </a:lvl5pPr>
            <a:lvl6pPr marL="11837941" indent="0">
              <a:buNone/>
              <a:defRPr sz="8300" b="1"/>
            </a:lvl6pPr>
            <a:lvl7pPr marL="14205534" indent="0">
              <a:buNone/>
              <a:defRPr sz="8300" b="1"/>
            </a:lvl7pPr>
            <a:lvl8pPr marL="16573121" indent="0">
              <a:buNone/>
              <a:defRPr sz="8300" b="1"/>
            </a:lvl8pPr>
            <a:lvl9pPr marL="18940708" indent="0">
              <a:buNone/>
              <a:defRPr sz="83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6094694" y="14272618"/>
            <a:ext cx="14004470" cy="25930327"/>
          </a:xfrm>
        </p:spPr>
        <p:txBody>
          <a:bodyPr/>
          <a:lstStyle>
            <a:lvl1pPr>
              <a:defRPr sz="12400"/>
            </a:lvl1pPr>
            <a:lvl2pPr>
              <a:defRPr sz="10400"/>
            </a:lvl2pPr>
            <a:lvl3pPr>
              <a:defRPr sz="93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58C-633F-4B6A-99B9-26743A0C2DD7}" type="datetimeFigureOut">
              <a:rPr lang="fr-FR" smtClean="0"/>
              <a:pPr/>
              <a:t>25/04/2023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00BA-7B29-4F03-8D2C-B571E03257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58C-633F-4B6A-99B9-26743A0C2DD7}" type="datetimeFigureOut">
              <a:rPr lang="fr-FR" smtClean="0"/>
              <a:pPr/>
              <a:t>25/04/2023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00BA-7B29-4F03-8D2C-B571E03257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58C-633F-4B6A-99B9-26743A0C2DD7}" type="datetimeFigureOut">
              <a:rPr lang="fr-FR" smtClean="0"/>
              <a:pPr/>
              <a:t>25/04/2023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00BA-7B29-4F03-8D2C-B571E03257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84171" y="1791890"/>
            <a:ext cx="10423596" cy="7625953"/>
          </a:xfrm>
        </p:spPr>
        <p:txBody>
          <a:bodyPr anchor="b"/>
          <a:lstStyle>
            <a:lvl1pPr algn="l">
              <a:defRPr sz="104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387301" y="1791900"/>
            <a:ext cx="17711859" cy="38411054"/>
          </a:xfrm>
        </p:spPr>
        <p:txBody>
          <a:bodyPr/>
          <a:lstStyle>
            <a:lvl1pPr>
              <a:defRPr sz="16600"/>
            </a:lvl1pPr>
            <a:lvl2pPr>
              <a:defRPr sz="14500"/>
            </a:lvl2pPr>
            <a:lvl3pPr>
              <a:defRPr sz="12400"/>
            </a:lvl3pPr>
            <a:lvl4pPr>
              <a:defRPr sz="10400"/>
            </a:lvl4pPr>
            <a:lvl5pPr>
              <a:defRPr sz="10400"/>
            </a:lvl5pPr>
            <a:lvl6pPr>
              <a:defRPr sz="10400"/>
            </a:lvl6pPr>
            <a:lvl7pPr>
              <a:defRPr sz="10400"/>
            </a:lvl7pPr>
            <a:lvl8pPr>
              <a:defRPr sz="10400"/>
            </a:lvl8pPr>
            <a:lvl9pPr>
              <a:defRPr sz="10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84171" y="9417853"/>
            <a:ext cx="10423596" cy="30785101"/>
          </a:xfrm>
        </p:spPr>
        <p:txBody>
          <a:bodyPr/>
          <a:lstStyle>
            <a:lvl1pPr marL="0" indent="0">
              <a:buNone/>
              <a:defRPr sz="7300"/>
            </a:lvl1pPr>
            <a:lvl2pPr marL="2367587" indent="0">
              <a:buNone/>
              <a:defRPr sz="6200"/>
            </a:lvl2pPr>
            <a:lvl3pPr marL="4735180" indent="0">
              <a:buNone/>
              <a:defRPr sz="5200"/>
            </a:lvl3pPr>
            <a:lvl4pPr marL="7102767" indent="0">
              <a:buNone/>
              <a:defRPr sz="4700"/>
            </a:lvl4pPr>
            <a:lvl5pPr marL="9470354" indent="0">
              <a:buNone/>
              <a:defRPr sz="4700"/>
            </a:lvl5pPr>
            <a:lvl6pPr marL="11837941" indent="0">
              <a:buNone/>
              <a:defRPr sz="4700"/>
            </a:lvl6pPr>
            <a:lvl7pPr marL="14205534" indent="0">
              <a:buNone/>
              <a:defRPr sz="4700"/>
            </a:lvl7pPr>
            <a:lvl8pPr marL="16573121" indent="0">
              <a:buNone/>
              <a:defRPr sz="4700"/>
            </a:lvl8pPr>
            <a:lvl9pPr marL="18940708" indent="0">
              <a:buNone/>
              <a:defRPr sz="47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58C-633F-4B6A-99B9-26743A0C2DD7}" type="datetimeFigureOut">
              <a:rPr lang="fr-FR" smtClean="0"/>
              <a:pPr/>
              <a:t>25/04/2023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00BA-7B29-4F03-8D2C-B571E03257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10154" y="31503938"/>
            <a:ext cx="19009995" cy="3719218"/>
          </a:xfrm>
        </p:spPr>
        <p:txBody>
          <a:bodyPr anchor="b"/>
          <a:lstStyle>
            <a:lvl1pPr algn="l">
              <a:defRPr sz="104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210154" y="4021336"/>
            <a:ext cx="19009995" cy="27003375"/>
          </a:xfrm>
        </p:spPr>
        <p:txBody>
          <a:bodyPr/>
          <a:lstStyle>
            <a:lvl1pPr marL="0" indent="0">
              <a:buNone/>
              <a:defRPr sz="16600"/>
            </a:lvl1pPr>
            <a:lvl2pPr marL="2367587" indent="0">
              <a:buNone/>
              <a:defRPr sz="14500"/>
            </a:lvl2pPr>
            <a:lvl3pPr marL="4735180" indent="0">
              <a:buNone/>
              <a:defRPr sz="12400"/>
            </a:lvl3pPr>
            <a:lvl4pPr marL="7102767" indent="0">
              <a:buNone/>
              <a:defRPr sz="10400"/>
            </a:lvl4pPr>
            <a:lvl5pPr marL="9470354" indent="0">
              <a:buNone/>
              <a:defRPr sz="10400"/>
            </a:lvl5pPr>
            <a:lvl6pPr marL="11837941" indent="0">
              <a:buNone/>
              <a:defRPr sz="10400"/>
            </a:lvl6pPr>
            <a:lvl7pPr marL="14205534" indent="0">
              <a:buNone/>
              <a:defRPr sz="10400"/>
            </a:lvl7pPr>
            <a:lvl8pPr marL="16573121" indent="0">
              <a:buNone/>
              <a:defRPr sz="10400"/>
            </a:lvl8pPr>
            <a:lvl9pPr marL="18940708" indent="0">
              <a:buNone/>
              <a:defRPr sz="104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10154" y="35223156"/>
            <a:ext cx="19009995" cy="5281907"/>
          </a:xfrm>
        </p:spPr>
        <p:txBody>
          <a:bodyPr/>
          <a:lstStyle>
            <a:lvl1pPr marL="0" indent="0">
              <a:buNone/>
              <a:defRPr sz="7300"/>
            </a:lvl1pPr>
            <a:lvl2pPr marL="2367587" indent="0">
              <a:buNone/>
              <a:defRPr sz="6200"/>
            </a:lvl2pPr>
            <a:lvl3pPr marL="4735180" indent="0">
              <a:buNone/>
              <a:defRPr sz="5200"/>
            </a:lvl3pPr>
            <a:lvl4pPr marL="7102767" indent="0">
              <a:buNone/>
              <a:defRPr sz="4700"/>
            </a:lvl4pPr>
            <a:lvl5pPr marL="9470354" indent="0">
              <a:buNone/>
              <a:defRPr sz="4700"/>
            </a:lvl5pPr>
            <a:lvl6pPr marL="11837941" indent="0">
              <a:buNone/>
              <a:defRPr sz="4700"/>
            </a:lvl6pPr>
            <a:lvl7pPr marL="14205534" indent="0">
              <a:buNone/>
              <a:defRPr sz="4700"/>
            </a:lvl7pPr>
            <a:lvl8pPr marL="16573121" indent="0">
              <a:buNone/>
              <a:defRPr sz="4700"/>
            </a:lvl8pPr>
            <a:lvl9pPr marL="18940708" indent="0">
              <a:buNone/>
              <a:defRPr sz="47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58C-633F-4B6A-99B9-26743A0C2DD7}" type="datetimeFigureOut">
              <a:rPr lang="fr-FR" smtClean="0"/>
              <a:pPr/>
              <a:t>25/04/2023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00BA-7B29-4F03-8D2C-B571E03257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84166" y="1802311"/>
            <a:ext cx="28514993" cy="7500938"/>
          </a:xfrm>
          <a:prstGeom prst="rect">
            <a:avLst/>
          </a:prstGeom>
        </p:spPr>
        <p:txBody>
          <a:bodyPr vert="horz" lIns="473515" tIns="236758" rIns="473515" bIns="236758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84166" y="10501323"/>
            <a:ext cx="28514993" cy="29701632"/>
          </a:xfrm>
          <a:prstGeom prst="rect">
            <a:avLst/>
          </a:prstGeom>
        </p:spPr>
        <p:txBody>
          <a:bodyPr vert="horz" lIns="473515" tIns="236758" rIns="473515" bIns="236758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584166" y="41713557"/>
            <a:ext cx="7392776" cy="2396133"/>
          </a:xfrm>
          <a:prstGeom prst="rect">
            <a:avLst/>
          </a:prstGeom>
        </p:spPr>
        <p:txBody>
          <a:bodyPr vert="horz" lIns="473515" tIns="236758" rIns="473515" bIns="236758" rtlCol="0" anchor="ctr"/>
          <a:lstStyle>
            <a:lvl1pPr algn="l">
              <a:defRPr sz="6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E658C-633F-4B6A-99B9-26743A0C2DD7}" type="datetimeFigureOut">
              <a:rPr lang="fr-FR" smtClean="0"/>
              <a:pPr/>
              <a:t>25/04/2023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0825136" y="41713557"/>
            <a:ext cx="10033053" cy="2396133"/>
          </a:xfrm>
          <a:prstGeom prst="rect">
            <a:avLst/>
          </a:prstGeom>
        </p:spPr>
        <p:txBody>
          <a:bodyPr vert="horz" lIns="473515" tIns="236758" rIns="473515" bIns="236758" rtlCol="0" anchor="ctr"/>
          <a:lstStyle>
            <a:lvl1pPr algn="ctr">
              <a:defRPr sz="6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2706383" y="41713557"/>
            <a:ext cx="7392776" cy="2396133"/>
          </a:xfrm>
          <a:prstGeom prst="rect">
            <a:avLst/>
          </a:prstGeom>
        </p:spPr>
        <p:txBody>
          <a:bodyPr vert="horz" lIns="473515" tIns="236758" rIns="473515" bIns="236758" rtlCol="0" anchor="ctr"/>
          <a:lstStyle>
            <a:lvl1pPr algn="r">
              <a:defRPr sz="6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100BA-7B29-4F03-8D2C-B571E03257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735180" rtl="0" eaLnBrk="1" latinLnBrk="0" hangingPunct="1">
        <a:spcBef>
          <a:spcPct val="0"/>
        </a:spcBef>
        <a:buNone/>
        <a:defRPr sz="2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5690" indent="-1775690" algn="l" defTabSz="4735180" rtl="0" eaLnBrk="1" latinLnBrk="0" hangingPunct="1">
        <a:spcBef>
          <a:spcPct val="20000"/>
        </a:spcBef>
        <a:buFont typeface="Arial" pitchFamily="34" charset="0"/>
        <a:buChar char="•"/>
        <a:defRPr sz="16600" kern="1200">
          <a:solidFill>
            <a:schemeClr val="tx1"/>
          </a:solidFill>
          <a:latin typeface="+mn-lt"/>
          <a:ea typeface="+mn-ea"/>
          <a:cs typeface="+mn-cs"/>
        </a:defRPr>
      </a:lvl1pPr>
      <a:lvl2pPr marL="3847334" indent="-1479742" algn="l" defTabSz="4735180" rtl="0" eaLnBrk="1" latinLnBrk="0" hangingPunct="1">
        <a:spcBef>
          <a:spcPct val="20000"/>
        </a:spcBef>
        <a:buFont typeface="Arial" pitchFamily="34" charset="0"/>
        <a:buChar char="–"/>
        <a:defRPr sz="14500" kern="1200">
          <a:solidFill>
            <a:schemeClr val="tx1"/>
          </a:solidFill>
          <a:latin typeface="+mn-lt"/>
          <a:ea typeface="+mn-ea"/>
          <a:cs typeface="+mn-cs"/>
        </a:defRPr>
      </a:lvl2pPr>
      <a:lvl3pPr marL="5918973" indent="-1183794" algn="l" defTabSz="4735180" rtl="0" eaLnBrk="1" latinLnBrk="0" hangingPunct="1">
        <a:spcBef>
          <a:spcPct val="20000"/>
        </a:spcBef>
        <a:buFont typeface="Arial" pitchFamily="34" charset="0"/>
        <a:buChar char="•"/>
        <a:defRPr sz="12400" kern="1200">
          <a:solidFill>
            <a:schemeClr val="tx1"/>
          </a:solidFill>
          <a:latin typeface="+mn-lt"/>
          <a:ea typeface="+mn-ea"/>
          <a:cs typeface="+mn-cs"/>
        </a:defRPr>
      </a:lvl3pPr>
      <a:lvl4pPr marL="8286561" indent="-1183794" algn="l" defTabSz="4735180" rtl="0" eaLnBrk="1" latinLnBrk="0" hangingPunct="1">
        <a:spcBef>
          <a:spcPct val="20000"/>
        </a:spcBef>
        <a:buFont typeface="Arial" pitchFamily="34" charset="0"/>
        <a:buChar char="–"/>
        <a:defRPr sz="10400" kern="1200">
          <a:solidFill>
            <a:schemeClr val="tx1"/>
          </a:solidFill>
          <a:latin typeface="+mn-lt"/>
          <a:ea typeface="+mn-ea"/>
          <a:cs typeface="+mn-cs"/>
        </a:defRPr>
      </a:lvl4pPr>
      <a:lvl5pPr marL="10654148" indent="-1183794" algn="l" defTabSz="4735180" rtl="0" eaLnBrk="1" latinLnBrk="0" hangingPunct="1">
        <a:spcBef>
          <a:spcPct val="20000"/>
        </a:spcBef>
        <a:buFont typeface="Arial" pitchFamily="34" charset="0"/>
        <a:buChar char="»"/>
        <a:defRPr sz="10400" kern="1200">
          <a:solidFill>
            <a:schemeClr val="tx1"/>
          </a:solidFill>
          <a:latin typeface="+mn-lt"/>
          <a:ea typeface="+mn-ea"/>
          <a:cs typeface="+mn-cs"/>
        </a:defRPr>
      </a:lvl5pPr>
      <a:lvl6pPr marL="13021740" indent="-1183794" algn="l" defTabSz="4735180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6pPr>
      <a:lvl7pPr marL="15389328" indent="-1183794" algn="l" defTabSz="4735180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7pPr>
      <a:lvl8pPr marL="17756915" indent="-1183794" algn="l" defTabSz="4735180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8pPr>
      <a:lvl9pPr marL="20124507" indent="-1183794" algn="l" defTabSz="4735180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73518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1pPr>
      <a:lvl2pPr marL="2367587" algn="l" defTabSz="473518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2pPr>
      <a:lvl3pPr marL="4735180" algn="l" defTabSz="473518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3pPr>
      <a:lvl4pPr marL="7102767" algn="l" defTabSz="473518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4pPr>
      <a:lvl5pPr marL="9470354" algn="l" defTabSz="473518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5pPr>
      <a:lvl6pPr marL="11837941" algn="l" defTabSz="473518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6pPr>
      <a:lvl7pPr marL="14205534" algn="l" defTabSz="473518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121" algn="l" defTabSz="473518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8pPr>
      <a:lvl9pPr marL="18940708" algn="l" defTabSz="473518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/>
          <a:srcRect l="12418" t="26230" r="65616" b="32651"/>
          <a:stretch>
            <a:fillRect/>
          </a:stretch>
        </p:blipFill>
        <p:spPr bwMode="auto">
          <a:xfrm>
            <a:off x="26354830" y="40864852"/>
            <a:ext cx="280831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656086" y="40936860"/>
            <a:ext cx="23546616" cy="212365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4400" b="1" dirty="0"/>
              <a:t>8</a:t>
            </a:r>
            <a:r>
              <a:rPr lang="fr-FR" sz="4400" b="1" dirty="0" smtClean="0"/>
              <a:t>èmes </a:t>
            </a:r>
            <a:r>
              <a:rPr lang="fr-FR" sz="4400" b="1" dirty="0"/>
              <a:t>Journées scientifiques Franco-Maghrébines :</a:t>
            </a:r>
            <a:r>
              <a:rPr lang="fr-FR" sz="4400" dirty="0"/>
              <a:t> </a:t>
            </a:r>
            <a:r>
              <a:rPr lang="fr-FR" sz="4400" b="1" dirty="0"/>
              <a:t>Caractérisation des matériaux complexes </a:t>
            </a:r>
          </a:p>
          <a:p>
            <a:pPr algn="ctr"/>
            <a:endParaRPr lang="fr-FR" sz="4400" b="1" dirty="0"/>
          </a:p>
          <a:p>
            <a:pPr algn="ctr"/>
            <a:r>
              <a:rPr lang="fr-FR" sz="4400" b="1" dirty="0" smtClean="0"/>
              <a:t>06-8 </a:t>
            </a:r>
            <a:r>
              <a:rPr lang="fr-FR" sz="4400" b="1" dirty="0"/>
              <a:t>Décembre </a:t>
            </a:r>
            <a:r>
              <a:rPr lang="fr-FR" sz="4400" b="1" dirty="0" smtClean="0"/>
              <a:t>2023 – Rabat (Maroc)</a:t>
            </a:r>
            <a:endParaRPr lang="fr-FR" sz="4400" dirty="0"/>
          </a:p>
        </p:txBody>
      </p:sp>
      <p:sp>
        <p:nvSpPr>
          <p:cNvPr id="6" name="Rectangle 5"/>
          <p:cNvSpPr/>
          <p:nvPr/>
        </p:nvSpPr>
        <p:spPr>
          <a:xfrm>
            <a:off x="8856886" y="1476476"/>
            <a:ext cx="13609512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Titre de la communication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368054" y="1260452"/>
            <a:ext cx="4248472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LOGO 1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336606" y="3780732"/>
            <a:ext cx="20090232" cy="26776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Auteur</a:t>
            </a:r>
            <a:r>
              <a:rPr lang="fr-FR" sz="4000" baseline="30000" dirty="0"/>
              <a:t>1</a:t>
            </a:r>
            <a:r>
              <a:rPr lang="fr-FR" sz="4000" dirty="0"/>
              <a:t>, Auteur</a:t>
            </a:r>
            <a:r>
              <a:rPr lang="fr-FR" sz="4000" baseline="30000" dirty="0"/>
              <a:t>2</a:t>
            </a:r>
            <a:r>
              <a:rPr lang="fr-FR" sz="4000" dirty="0"/>
              <a:t>,Auteur</a:t>
            </a:r>
            <a:r>
              <a:rPr lang="fr-FR" sz="4000" baseline="30000" dirty="0"/>
              <a:t>3</a:t>
            </a:r>
          </a:p>
          <a:p>
            <a:pPr algn="ctr"/>
            <a:endParaRPr lang="fr-FR" sz="3200" dirty="0"/>
          </a:p>
          <a:p>
            <a:pPr algn="ctr"/>
            <a:r>
              <a:rPr lang="fr-FR" sz="3200" i="1" baseline="30000" dirty="0"/>
              <a:t>1</a:t>
            </a:r>
            <a:r>
              <a:rPr lang="fr-FR" sz="3200" i="1" dirty="0"/>
              <a:t> Affiliation Auteur 1</a:t>
            </a:r>
          </a:p>
          <a:p>
            <a:pPr algn="ctr"/>
            <a:r>
              <a:rPr lang="fr-FR" sz="3200" i="1" baseline="30000" dirty="0"/>
              <a:t>2</a:t>
            </a:r>
            <a:r>
              <a:rPr lang="fr-FR" sz="3200" i="1" dirty="0"/>
              <a:t> Affiliation Auteur 2</a:t>
            </a:r>
          </a:p>
          <a:p>
            <a:pPr algn="ctr"/>
            <a:r>
              <a:rPr lang="fr-FR" sz="3200" i="1" baseline="30000" dirty="0"/>
              <a:t>3</a:t>
            </a:r>
            <a:r>
              <a:rPr lang="fr-FR" sz="3200" i="1" dirty="0"/>
              <a:t> Affiliation Auteur 3</a:t>
            </a:r>
            <a:endParaRPr lang="fr-FR" sz="3200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1800102" y="7525148"/>
            <a:ext cx="27939104" cy="7200800"/>
          </a:xfrm>
          <a:prstGeom prst="round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2376166" y="7885188"/>
            <a:ext cx="4824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Introduction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1656086" y="15518036"/>
            <a:ext cx="14473608" cy="11665296"/>
          </a:xfrm>
          <a:prstGeom prst="round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2880222" y="16094100"/>
            <a:ext cx="4824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Méthodes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16705758" y="15446028"/>
            <a:ext cx="13033448" cy="24050672"/>
          </a:xfrm>
          <a:prstGeom prst="round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17569854" y="16310124"/>
            <a:ext cx="4824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Résultats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1656086" y="27759396"/>
            <a:ext cx="14545616" cy="5760640"/>
          </a:xfrm>
          <a:prstGeom prst="round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à coins arrondis 15"/>
          <p:cNvSpPr/>
          <p:nvPr/>
        </p:nvSpPr>
        <p:spPr>
          <a:xfrm>
            <a:off x="1656086" y="34168108"/>
            <a:ext cx="14689632" cy="5408984"/>
          </a:xfrm>
          <a:prstGeom prst="round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2592190" y="34960196"/>
            <a:ext cx="4824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Références</a:t>
            </a:r>
            <a:endParaRPr lang="fr-FR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664198" y="28263452"/>
            <a:ext cx="4824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Conclusions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27218925" y="972420"/>
            <a:ext cx="4464399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LOGO 2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47</TotalTime>
  <Words>45</Words>
  <Application>Microsoft Office PowerPoint</Application>
  <PresentationFormat>Personnalisé</PresentationFormat>
  <Paragraphs>16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Anissa</dc:creator>
  <cp:lastModifiedBy>PC</cp:lastModifiedBy>
  <cp:revision>20</cp:revision>
  <dcterms:created xsi:type="dcterms:W3CDTF">2014-08-28T20:16:14Z</dcterms:created>
  <dcterms:modified xsi:type="dcterms:W3CDTF">2023-04-25T16:59:22Z</dcterms:modified>
</cp:coreProperties>
</file>